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7" r:id="rId6"/>
    <p:sldId id="258" r:id="rId7"/>
    <p:sldId id="256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578A6-A7BE-4A48-968E-9BAB06B88CF0}" v="8" dt="2026-03-02T15:33:20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04"/>
  </p:normalViewPr>
  <p:slideViewPr>
    <p:cSldViewPr snapToGrid="0" snapToObjects="1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Zader" userId="3c384c7b-318e-4294-8b6e-e4909ce274c5" providerId="ADAL" clId="{93A58BDB-02EC-4A7A-816F-E83C93B3420D}"/>
    <pc:docChg chg="custSel mod addSld modSld">
      <pc:chgData name="Karen Zader" userId="3c384c7b-318e-4294-8b6e-e4909ce274c5" providerId="ADAL" clId="{93A58BDB-02EC-4A7A-816F-E83C93B3420D}" dt="2026-03-02T15:33:20.753" v="20"/>
      <pc:docMkLst>
        <pc:docMk/>
      </pc:docMkLst>
      <pc:sldChg chg="addSp delSp modSp mod">
        <pc:chgData name="Karen Zader" userId="3c384c7b-318e-4294-8b6e-e4909ce274c5" providerId="ADAL" clId="{93A58BDB-02EC-4A7A-816F-E83C93B3420D}" dt="2026-03-02T15:32:50.812" v="11"/>
        <pc:sldMkLst>
          <pc:docMk/>
          <pc:sldMk cId="3214964621" sldId="256"/>
        </pc:sldMkLst>
        <pc:spChg chg="del mod">
          <ac:chgData name="Karen Zader" userId="3c384c7b-318e-4294-8b6e-e4909ce274c5" providerId="ADAL" clId="{93A58BDB-02EC-4A7A-816F-E83C93B3420D}" dt="2026-03-02T15:32:40.937" v="6" actId="478"/>
          <ac:spMkLst>
            <pc:docMk/>
            <pc:sldMk cId="3214964621" sldId="256"/>
            <ac:spMk id="2" creationId="{A180C219-DD28-E34E-8658-E7AE3BBC23BA}"/>
          </ac:spMkLst>
        </pc:spChg>
        <pc:spChg chg="del mod">
          <ac:chgData name="Karen Zader" userId="3c384c7b-318e-4294-8b6e-e4909ce274c5" providerId="ADAL" clId="{93A58BDB-02EC-4A7A-816F-E83C93B3420D}" dt="2026-03-02T15:32:41.920" v="7" actId="478"/>
          <ac:spMkLst>
            <pc:docMk/>
            <pc:sldMk cId="3214964621" sldId="256"/>
            <ac:spMk id="3" creationId="{A01E0400-A588-A641-BEAE-426B2186D8D5}"/>
          </ac:spMkLst>
        </pc:spChg>
        <pc:spChg chg="add del mod">
          <ac:chgData name="Karen Zader" userId="3c384c7b-318e-4294-8b6e-e4909ce274c5" providerId="ADAL" clId="{93A58BDB-02EC-4A7A-816F-E83C93B3420D}" dt="2026-03-02T15:32:43.817" v="8" actId="478"/>
          <ac:spMkLst>
            <pc:docMk/>
            <pc:sldMk cId="3214964621" sldId="256"/>
            <ac:spMk id="5" creationId="{DDAF3146-983A-10A6-B238-2B3E8E09E9A7}"/>
          </ac:spMkLst>
        </pc:spChg>
        <pc:spChg chg="add del mod">
          <ac:chgData name="Karen Zader" userId="3c384c7b-318e-4294-8b6e-e4909ce274c5" providerId="ADAL" clId="{93A58BDB-02EC-4A7A-816F-E83C93B3420D}" dt="2026-03-02T15:32:45.189" v="9" actId="478"/>
          <ac:spMkLst>
            <pc:docMk/>
            <pc:sldMk cId="3214964621" sldId="256"/>
            <ac:spMk id="7" creationId="{3D53A697-3A55-EA8D-C335-5B4BCADE13CA}"/>
          </ac:spMkLst>
        </pc:spChg>
        <pc:spChg chg="add mod">
          <ac:chgData name="Karen Zader" userId="3c384c7b-318e-4294-8b6e-e4909ce274c5" providerId="ADAL" clId="{93A58BDB-02EC-4A7A-816F-E83C93B3420D}" dt="2026-03-02T15:32:48.237" v="10"/>
          <ac:spMkLst>
            <pc:docMk/>
            <pc:sldMk cId="3214964621" sldId="256"/>
            <ac:spMk id="8" creationId="{DC8D600F-2A9D-D54E-E2E9-D3805721B60F}"/>
          </ac:spMkLst>
        </pc:spChg>
        <pc:spChg chg="add mod">
          <ac:chgData name="Karen Zader" userId="3c384c7b-318e-4294-8b6e-e4909ce274c5" providerId="ADAL" clId="{93A58BDB-02EC-4A7A-816F-E83C93B3420D}" dt="2026-03-02T15:32:50.812" v="11"/>
          <ac:spMkLst>
            <pc:docMk/>
            <pc:sldMk cId="3214964621" sldId="256"/>
            <ac:spMk id="9" creationId="{189F7037-0F75-E832-8A10-36C8CEAB4FC4}"/>
          </ac:spMkLst>
        </pc:spChg>
      </pc:sldChg>
      <pc:sldChg chg="addSp delSp modSp new mod">
        <pc:chgData name="Karen Zader" userId="3c384c7b-318e-4294-8b6e-e4909ce274c5" providerId="ADAL" clId="{93A58BDB-02EC-4A7A-816F-E83C93B3420D}" dt="2026-03-02T15:33:20.753" v="20"/>
        <pc:sldMkLst>
          <pc:docMk/>
          <pc:sldMk cId="2855292857" sldId="259"/>
        </pc:sldMkLst>
        <pc:spChg chg="del">
          <ac:chgData name="Karen Zader" userId="3c384c7b-318e-4294-8b6e-e4909ce274c5" providerId="ADAL" clId="{93A58BDB-02EC-4A7A-816F-E83C93B3420D}" dt="2026-03-02T15:32:56.817" v="13" actId="478"/>
          <ac:spMkLst>
            <pc:docMk/>
            <pc:sldMk cId="2855292857" sldId="259"/>
            <ac:spMk id="2" creationId="{E84C355C-BAE0-2408-F2BA-35451864979A}"/>
          </ac:spMkLst>
        </pc:spChg>
        <pc:spChg chg="del">
          <ac:chgData name="Karen Zader" userId="3c384c7b-318e-4294-8b6e-e4909ce274c5" providerId="ADAL" clId="{93A58BDB-02EC-4A7A-816F-E83C93B3420D}" dt="2026-03-02T15:32:57.657" v="14" actId="478"/>
          <ac:spMkLst>
            <pc:docMk/>
            <pc:sldMk cId="2855292857" sldId="259"/>
            <ac:spMk id="3" creationId="{5882D26C-9951-6292-9CC3-37B690C31966}"/>
          </ac:spMkLst>
        </pc:spChg>
        <pc:spChg chg="add mod">
          <ac:chgData name="Karen Zader" userId="3c384c7b-318e-4294-8b6e-e4909ce274c5" providerId="ADAL" clId="{93A58BDB-02EC-4A7A-816F-E83C93B3420D}" dt="2026-03-02T15:33:01.737" v="15"/>
          <ac:spMkLst>
            <pc:docMk/>
            <pc:sldMk cId="2855292857" sldId="259"/>
            <ac:spMk id="4" creationId="{1C82B1D4-2D92-A307-CDED-B2CF5FB73466}"/>
          </ac:spMkLst>
        </pc:spChg>
        <pc:spChg chg="add del mod">
          <ac:chgData name="Karen Zader" userId="3c384c7b-318e-4294-8b6e-e4909ce274c5" providerId="ADAL" clId="{93A58BDB-02EC-4A7A-816F-E83C93B3420D}" dt="2026-03-02T15:33:15.721" v="18" actId="478"/>
          <ac:spMkLst>
            <pc:docMk/>
            <pc:sldMk cId="2855292857" sldId="259"/>
            <ac:spMk id="5" creationId="{5C916982-E7E5-F27C-1CFB-684FBFFA73CD}"/>
          </ac:spMkLst>
        </pc:spChg>
        <pc:spChg chg="add mod">
          <ac:chgData name="Karen Zader" userId="3c384c7b-318e-4294-8b6e-e4909ce274c5" providerId="ADAL" clId="{93A58BDB-02EC-4A7A-816F-E83C93B3420D}" dt="2026-03-02T15:33:18.371" v="19"/>
          <ac:spMkLst>
            <pc:docMk/>
            <pc:sldMk cId="2855292857" sldId="259"/>
            <ac:spMk id="6" creationId="{36706F13-8BFB-4DD9-6BD9-880A33EFFF81}"/>
          </ac:spMkLst>
        </pc:spChg>
        <pc:spChg chg="add mod">
          <ac:chgData name="Karen Zader" userId="3c384c7b-318e-4294-8b6e-e4909ce274c5" providerId="ADAL" clId="{93A58BDB-02EC-4A7A-816F-E83C93B3420D}" dt="2026-03-02T15:33:20.753" v="20"/>
          <ac:spMkLst>
            <pc:docMk/>
            <pc:sldMk cId="2855292857" sldId="259"/>
            <ac:spMk id="7" creationId="{444E8A17-9CF5-0670-570E-2A42B752DFA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79D9-64BB-784B-9996-1D18D5CDD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301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DBDC8-CAAF-3544-9372-90B5998F9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269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71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6443-6484-0F49-AF5A-254348B2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0D2CA-2518-B740-832B-54D94228A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69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994-BF00-4240-81EE-631C2DBC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4ADF-9F2D-334F-A8DE-590CD7615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16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B056-F6EA-EB4D-A0E7-B5E903C0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53039-28CB-054B-80CC-BF78D999E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29596"/>
            <a:ext cx="5181600" cy="3125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87C05-73EF-7E40-A2E8-18197CA89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29596"/>
            <a:ext cx="5181600" cy="3125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01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2CC5-8714-1945-97BD-FAA8903E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92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3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6CCC-0753-3348-8BD5-49F454AE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4621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6C488-86E1-764E-A535-AF6D66C63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76437"/>
            <a:ext cx="6172200" cy="40563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86C19-C972-2743-A5D0-2B1A9C73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46412"/>
            <a:ext cx="3932237" cy="3172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82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188064-11A1-274C-8893-72D97163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13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7B812-697B-1446-A031-570A25F70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51898"/>
            <a:ext cx="10515600" cy="305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2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0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0346-65BD-CD4E-AB2F-55E730896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89229"/>
            <a:ext cx="9144000" cy="1225518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4EE2D-4209-5E4D-9407-689C7B4B4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79059"/>
            <a:ext cx="9144000" cy="84987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0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8D600F-2A9D-D54E-E2E9-D3805721B60F}"/>
              </a:ext>
            </a:extLst>
          </p:cNvPr>
          <p:cNvSpPr txBox="1">
            <a:spLocks/>
          </p:cNvSpPr>
          <p:nvPr/>
        </p:nvSpPr>
        <p:spPr>
          <a:xfrm>
            <a:off x="0" y="164690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Disclosures</a:t>
            </a:r>
            <a:r>
              <a:rPr lang="en-US" dirty="0"/>
              <a:t> </a:t>
            </a:r>
            <a:r>
              <a:rPr lang="en-US" sz="4400" dirty="0"/>
              <a:t>(example if no disclosure)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9F7037-0F75-E832-8A10-36C8CEAB4FC4}"/>
              </a:ext>
            </a:extLst>
          </p:cNvPr>
          <p:cNvSpPr txBox="1">
            <a:spLocks/>
          </p:cNvSpPr>
          <p:nvPr/>
        </p:nvSpPr>
        <p:spPr>
          <a:xfrm>
            <a:off x="0" y="3322955"/>
            <a:ext cx="12233031" cy="77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 do not have any relevant financial relationships to disclose.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82B1D4-2D92-A307-CDED-B2CF5FB73466}"/>
              </a:ext>
            </a:extLst>
          </p:cNvPr>
          <p:cNvSpPr txBox="1">
            <a:spLocks/>
          </p:cNvSpPr>
          <p:nvPr/>
        </p:nvSpPr>
        <p:spPr>
          <a:xfrm>
            <a:off x="0" y="139202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Disclosures</a:t>
            </a:r>
            <a:r>
              <a:rPr lang="en-US" dirty="0"/>
              <a:t> </a:t>
            </a:r>
            <a:r>
              <a:rPr lang="en-US" sz="4400" dirty="0"/>
              <a:t>(example if you have a disclosure)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706F13-8BFB-4DD9-6BD9-880A33EFFF81}"/>
              </a:ext>
            </a:extLst>
          </p:cNvPr>
          <p:cNvSpPr txBox="1">
            <a:spLocks/>
          </p:cNvSpPr>
          <p:nvPr/>
        </p:nvSpPr>
        <p:spPr>
          <a:xfrm>
            <a:off x="618392" y="3041695"/>
            <a:ext cx="10515600" cy="1659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u="sng" dirty="0"/>
              <a:t>Category 1 (&lt;$10,000/last 24 </a:t>
            </a:r>
            <a:r>
              <a:rPr lang="en-US" sz="2800" u="sng" dirty="0" err="1"/>
              <a:t>mo</a:t>
            </a:r>
            <a:r>
              <a:rPr lang="en-US" sz="2800" u="sng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Add Affiliation, Relationship and whether the relationship is ongoing or has ended.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E8A17-9CF5-0670-570E-2A42B752DFA7}"/>
              </a:ext>
            </a:extLst>
          </p:cNvPr>
          <p:cNvSpPr txBox="1"/>
          <p:nvPr/>
        </p:nvSpPr>
        <p:spPr>
          <a:xfrm>
            <a:off x="618392" y="4658284"/>
            <a:ext cx="105156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Category 2 (&gt;$10,000/last 24 </a:t>
            </a:r>
            <a:r>
              <a:rPr lang="en-US" sz="2800" u="sng" dirty="0" err="1"/>
              <a:t>mo</a:t>
            </a:r>
            <a:r>
              <a:rPr lang="en-US" sz="2800" u="sng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 Affiliation, Relationship and whether the relationship is ongoing or has ended.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85529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3faf5c-7a4e-4326-b327-d482001cab3a">
      <Terms xmlns="http://schemas.microsoft.com/office/infopath/2007/PartnerControls"/>
    </lcf76f155ced4ddcb4097134ff3c332f>
    <TaxCatchAll xmlns="05121cfd-001a-45d1-bfcf-a8b7646022f0" xsi:nil="true"/>
    <_dlc_DocId xmlns="05121cfd-001a-45d1-bfcf-a8b7646022f0">HHM4344W3AWN-1034563121-8138</_dlc_DocId>
    <_dlc_DocIdUrl xmlns="05121cfd-001a-45d1-bfcf-a8b7646022f0">
      <Url>https://asdp1962.sharepoint.com/sites/ASDPPublicFiles/_layouts/15/DocIdRedir.aspx?ID=HHM4344W3AWN-1034563121-8138</Url>
      <Description>HHM4344W3AWN-1034563121-8138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EF604215A8D419FD26595B0C48138" ma:contentTypeVersion="16" ma:contentTypeDescription="Create a new document." ma:contentTypeScope="" ma:versionID="b8069d1af0c02b65c86c19753bb994d7">
  <xsd:schema xmlns:xsd="http://www.w3.org/2001/XMLSchema" xmlns:xs="http://www.w3.org/2001/XMLSchema" xmlns:p="http://schemas.microsoft.com/office/2006/metadata/properties" xmlns:ns2="05121cfd-001a-45d1-bfcf-a8b7646022f0" xmlns:ns3="803faf5c-7a4e-4326-b327-d482001cab3a" targetNamespace="http://schemas.microsoft.com/office/2006/metadata/properties" ma:root="true" ma:fieldsID="fd708285988594066f95fdc30b8239bc" ns2:_="" ns3:_="">
    <xsd:import namespace="05121cfd-001a-45d1-bfcf-a8b7646022f0"/>
    <xsd:import namespace="803faf5c-7a4e-4326-b327-d482001cab3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21cfd-001a-45d1-bfcf-a8b7646022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e1e9d86-2192-4154-b403-4b61e0b3c914}" ma:internalName="TaxCatchAll" ma:showField="CatchAllData" ma:web="05121cfd-001a-45d1-bfcf-a8b7646022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faf5c-7a4e-4326-b327-d482001ca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8c468e4-1964-479b-8ec5-b9aa66776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EB2B8C-6773-499A-9F35-2054924F0C5B}">
  <ds:schemaRefs>
    <ds:schemaRef ds:uri="http://schemas.microsoft.com/office/2006/metadata/properties"/>
    <ds:schemaRef ds:uri="http://schemas.microsoft.com/office/infopath/2007/PartnerControls"/>
    <ds:schemaRef ds:uri="803faf5c-7a4e-4326-b327-d482001cab3a"/>
    <ds:schemaRef ds:uri="05121cfd-001a-45d1-bfcf-a8b7646022f0"/>
  </ds:schemaRefs>
</ds:datastoreItem>
</file>

<file path=customXml/itemProps2.xml><?xml version="1.0" encoding="utf-8"?>
<ds:datastoreItem xmlns:ds="http://schemas.openxmlformats.org/officeDocument/2006/customXml" ds:itemID="{1A00812A-974C-4D2A-AA4F-2611DB9912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FA837E-4BEF-4EBB-B5FC-1AC485C98D8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71AFA8E-6E16-4F28-9F56-ABD48C21D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121cfd-001a-45d1-bfcf-a8b7646022f0"/>
    <ds:schemaRef ds:uri="803faf5c-7a4e-4326-b327-d482001cab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73</Words>
  <Application>Microsoft Office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McGowan</dc:creator>
  <cp:lastModifiedBy>Karen Zader</cp:lastModifiedBy>
  <cp:revision>2</cp:revision>
  <dcterms:created xsi:type="dcterms:W3CDTF">2025-02-25T21:27:36Z</dcterms:created>
  <dcterms:modified xsi:type="dcterms:W3CDTF">2026-03-02T15:33:23Z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0x01010004CEF604215A8D419FD26595B0C48138</vt:lpwstr>
  </property>
  <property fmtid="{D5CDD505-2E9C-101B-9397-08002B2CF9AE}" pid="3" name="_dlc_DocIdItemGuid">
    <vt:lpwstr>70d889ac-6a14-4267-972b-62655103a958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2026-03-02T15:32:36Z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82b0ef6f-876a-457f-aead-f511192c4e6f</vt:lpwstr>
  </property>
  <property fmtid="{D5CDD505-2E9C-101B-9397-08002B2CF9AE}" pid="9" name="MSIP_Label_defa4170-0d19-0005-0004-bc88714345d2_ActionId">
    <vt:lpwstr>14299d14-2926-43ac-b907-0845b51ecc08</vt:lpwstr>
  </property>
  <property fmtid="{D5CDD505-2E9C-101B-9397-08002B2CF9AE}" pid="10" name="MSIP_Label_defa4170-0d19-0005-0004-bc88714345d2_ContentBits">
    <vt:lpwstr>0</vt:lpwstr>
  </property>
  <property fmtid="{D5CDD505-2E9C-101B-9397-08002B2CF9AE}" pid="11" name="MSIP_Label_defa4170-0d19-0005-0004-bc88714345d2_Tag">
    <vt:lpwstr>10, 3, 0, 1</vt:lpwstr>
  </property>
</Properties>
</file>